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3C8D"/>
    <a:srgbClr val="F2B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6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54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46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64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30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50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89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14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1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97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657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208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9DC3E-3D5C-3C4A-8260-3A435CF0F6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1625B-9A13-444E-BE3D-21CA79814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744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2F218A-D9B4-0A47-9EFE-58C65B24A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835" y="0"/>
            <a:ext cx="85725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8AF101-54B7-2040-BEB8-EB79F3489FAC}"/>
              </a:ext>
            </a:extLst>
          </p:cNvPr>
          <p:cNvSpPr txBox="1"/>
          <p:nvPr/>
        </p:nvSpPr>
        <p:spPr>
          <a:xfrm>
            <a:off x="6024503" y="3386960"/>
            <a:ext cx="29178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2B800"/>
                </a:solidFill>
              </a:rPr>
              <a:t>1 new character per 10 episodes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2F9900-A304-B94A-8DE7-0D7A764CECD3}"/>
              </a:ext>
            </a:extLst>
          </p:cNvPr>
          <p:cNvSpPr txBox="1"/>
          <p:nvPr/>
        </p:nvSpPr>
        <p:spPr>
          <a:xfrm>
            <a:off x="1933902" y="881529"/>
            <a:ext cx="36167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7F3C8D"/>
                </a:solidFill>
              </a:rPr>
              <a:t>1.5 new characters per 10 episodes</a:t>
            </a: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C4871717-3CB5-3B4E-8EA2-25E02A431356}"/>
              </a:ext>
            </a:extLst>
          </p:cNvPr>
          <p:cNvSpPr/>
          <p:nvPr/>
        </p:nvSpPr>
        <p:spPr>
          <a:xfrm>
            <a:off x="6790427" y="2794080"/>
            <a:ext cx="852617" cy="1161536"/>
          </a:xfrm>
          <a:prstGeom prst="arc">
            <a:avLst/>
          </a:prstGeom>
          <a:ln w="25400">
            <a:solidFill>
              <a:srgbClr val="F2B800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D2746350-9BA8-7649-8193-B384F39385E3}"/>
              </a:ext>
            </a:extLst>
          </p:cNvPr>
          <p:cNvSpPr/>
          <p:nvPr/>
        </p:nvSpPr>
        <p:spPr>
          <a:xfrm rot="10800000">
            <a:off x="4240283" y="652335"/>
            <a:ext cx="852617" cy="1161536"/>
          </a:xfrm>
          <a:prstGeom prst="arc">
            <a:avLst/>
          </a:prstGeom>
          <a:ln w="25400">
            <a:solidFill>
              <a:srgbClr val="7F3C8D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132871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12</Words>
  <Application>Microsoft Macintosh PowerPoint</Application>
  <PresentationFormat>On-screen Show (4:3)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 Pauloo</dc:creator>
  <cp:lastModifiedBy>Rich Pauloo</cp:lastModifiedBy>
  <cp:revision>2</cp:revision>
  <dcterms:created xsi:type="dcterms:W3CDTF">2021-09-01T05:42:52Z</dcterms:created>
  <dcterms:modified xsi:type="dcterms:W3CDTF">2021-09-01T05:50:16Z</dcterms:modified>
</cp:coreProperties>
</file>

<file path=docProps/thumbnail.jpeg>
</file>